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96" r:id="rId2"/>
  </p:sldMasterIdLst>
  <p:notesMasterIdLst>
    <p:notesMasterId r:id="rId10"/>
  </p:notesMasterIdLst>
  <p:sldIdLst>
    <p:sldId id="257" r:id="rId3"/>
    <p:sldId id="275" r:id="rId4"/>
    <p:sldId id="276" r:id="rId5"/>
    <p:sldId id="268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50FBE3-7F96-4721-AD77-D816509D315A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C13D43-0F94-42F5-ABEC-E34D001C28D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B6B1A-472E-4352-9696-EF1C377C1B34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EE0C-81F7-4827-8F52-2469C9F7CBAE}" type="datetimeFigureOut">
              <a:rPr lang="ar-SA" smtClean="0"/>
              <a:pPr/>
              <a:t>17/03/1435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0371-14F1-4A6B-9CAE-B411769E9BD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EE0C-81F7-4827-8F52-2469C9F7CBA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17/03/1435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0371-14F1-4A6B-9CAE-B411769E9BD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08912" cy="59766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Stratigraphy Lecture - 11</a:t>
            </a:r>
            <a:endParaRPr lang="ar-S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323528" y="188639"/>
            <a:ext cx="8424936" cy="6986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/>
              <a:t>Headline Of Stratigraphy Course</a:t>
            </a:r>
          </a:p>
          <a:p>
            <a:pPr algn="ctr"/>
            <a:endParaRPr lang="en-US" sz="2400" b="1" dirty="0" smtClean="0"/>
          </a:p>
          <a:p>
            <a:pPr algn="l"/>
            <a:r>
              <a:rPr lang="en-US" sz="2800" b="1" dirty="0" smtClean="0"/>
              <a:t>1- preface   </a:t>
            </a:r>
            <a:r>
              <a:rPr lang="en-US" sz="4000" b="1" dirty="0" smtClean="0"/>
              <a:t>√</a:t>
            </a:r>
            <a:r>
              <a:rPr lang="en-US" sz="2800" b="1" dirty="0" smtClean="0"/>
              <a:t> </a:t>
            </a:r>
          </a:p>
          <a:p>
            <a:pPr algn="l"/>
            <a:r>
              <a:rPr lang="en-US" sz="2800" b="1" dirty="0" smtClean="0"/>
              <a:t>2- Stratigraphic units </a:t>
            </a:r>
            <a:r>
              <a:rPr lang="en-US" sz="4000" b="1" dirty="0" smtClean="0">
                <a:solidFill>
                  <a:prstClr val="black"/>
                </a:solidFill>
              </a:rPr>
              <a:t>√</a:t>
            </a:r>
            <a:endParaRPr lang="en-US" sz="2800" b="1" dirty="0" smtClean="0"/>
          </a:p>
          <a:p>
            <a:pPr algn="l"/>
            <a:r>
              <a:rPr lang="en-US" sz="2800" b="1" dirty="0" smtClean="0"/>
              <a:t>3- sedimentary environments </a:t>
            </a:r>
            <a:r>
              <a:rPr lang="en-US" sz="4000" b="1" dirty="0" smtClean="0">
                <a:solidFill>
                  <a:prstClr val="black"/>
                </a:solidFill>
              </a:rPr>
              <a:t>√</a:t>
            </a:r>
            <a:endParaRPr lang="en-US" sz="2800" b="1" dirty="0" smtClean="0"/>
          </a:p>
          <a:p>
            <a:pPr algn="l"/>
            <a:r>
              <a:rPr lang="en-US" sz="2800" b="1" dirty="0" smtClean="0"/>
              <a:t>4- Stratigraphic relationships √</a:t>
            </a:r>
          </a:p>
          <a:p>
            <a:pPr algn="l"/>
            <a:r>
              <a:rPr lang="en-US" sz="2800" b="1" dirty="0" smtClean="0"/>
              <a:t>5- Transgression &amp; Regression √ </a:t>
            </a:r>
          </a:p>
          <a:p>
            <a:pPr algn="l"/>
            <a:r>
              <a:rPr lang="en-US" sz="2800" b="1" dirty="0" smtClean="0"/>
              <a:t>6- Tectonostratigraphy √ </a:t>
            </a:r>
          </a:p>
          <a:p>
            <a:pPr algn="l"/>
            <a:r>
              <a:rPr lang="en-US" sz="2800" b="1" dirty="0" smtClean="0"/>
              <a:t>7- Sequence Stratigraphy 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سهم إلى اليمين 3"/>
          <p:cNvSpPr/>
          <p:nvPr/>
        </p:nvSpPr>
        <p:spPr>
          <a:xfrm>
            <a:off x="539552" y="908720"/>
            <a:ext cx="8352928" cy="360040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b="1" dirty="0" smtClean="0"/>
              <a:t>Sequence Stratigraphy</a:t>
            </a:r>
            <a:endParaRPr lang="ar-S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467544" y="332657"/>
            <a:ext cx="828092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 smtClean="0"/>
              <a:t>Headline Of Stratigraphy LECTURE -11</a:t>
            </a:r>
          </a:p>
          <a:p>
            <a:pPr algn="ctr"/>
            <a:endParaRPr lang="ar-SA" sz="40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467544" y="2420888"/>
            <a:ext cx="828092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2060848"/>
            <a:ext cx="8784976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13800" b="1" dirty="0" smtClean="0">
                <a:solidFill>
                  <a:srgbClr val="C00000"/>
                </a:solidFill>
              </a:rPr>
              <a:t>Questions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ar-SA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51520" y="476672"/>
            <a:ext cx="85689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79512" y="260648"/>
            <a:ext cx="8784976" cy="4154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2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260648"/>
            <a:ext cx="864096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l"/>
            <a:endParaRPr lang="ar-SA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46</Words>
  <Application>Microsoft Office PowerPoint</Application>
  <PresentationFormat>عرض على الشاشة (3:4)‏</PresentationFormat>
  <Paragraphs>19</Paragraphs>
  <Slides>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سمة Office</vt:lpstr>
      <vt:lpstr>4_سمة Office</vt:lpstr>
      <vt:lpstr>Stratigraphy Lecture - 11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Stratigraphy Lecture - 2</dc:title>
  <dc:creator>MAZIN</dc:creator>
  <cp:lastModifiedBy>EnGiNeeRx</cp:lastModifiedBy>
  <cp:revision>28</cp:revision>
  <dcterms:created xsi:type="dcterms:W3CDTF">2013-10-04T05:36:50Z</dcterms:created>
  <dcterms:modified xsi:type="dcterms:W3CDTF">2014-01-18T20:36:19Z</dcterms:modified>
</cp:coreProperties>
</file>